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13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71660"/>
              </p:ext>
            </p:extLst>
          </p:nvPr>
        </p:nvGraphicFramePr>
        <p:xfrm>
          <a:off x="882183" y="1329569"/>
          <a:ext cx="10928817" cy="91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090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4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2100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ابرة الخياطة بشكل صحيح وآمن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صحيحه وآمنه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الابر</a:t>
                      </a:r>
                      <a:r>
                        <a:rPr lang="ar-SA" sz="1400" b="1" dirty="0"/>
                        <a:t>ة</a:t>
                      </a:r>
                      <a:r>
                        <a:rPr lang="ar-AE" sz="1400" b="1" dirty="0"/>
                        <a:t> على الماكينة بشكل 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01633"/>
            <a:ext cx="843198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9AB62D60-0BA8-90C9-9EB5-3E4BB6739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3" y="3838652"/>
            <a:ext cx="2466975" cy="184785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511711" y="2770213"/>
            <a:ext cx="4650709" cy="3683930"/>
          </a:xfrm>
          <a:custGeom>
            <a:avLst/>
            <a:gdLst>
              <a:gd name="connsiteX0" fmla="*/ 4197320 w 4650709"/>
              <a:gd name="connsiteY0" fmla="*/ 632410 h 3683930"/>
              <a:gd name="connsiteX1" fmla="*/ 2394897 w 4650709"/>
              <a:gd name="connsiteY1" fmla="*/ 43325 h 3683930"/>
              <a:gd name="connsiteX2" fmla="*/ 2183881 w 4650709"/>
              <a:gd name="connsiteY2" fmla="*/ 78495 h 3683930"/>
              <a:gd name="connsiteX3" fmla="*/ 1427743 w 4650709"/>
              <a:gd name="connsiteY3" fmla="*/ 351056 h 3683930"/>
              <a:gd name="connsiteX4" fmla="*/ 610058 w 4650709"/>
              <a:gd name="connsiteY4" fmla="*/ 746710 h 3683930"/>
              <a:gd name="connsiteX5" fmla="*/ 196820 w 4650709"/>
              <a:gd name="connsiteY5" fmla="*/ 1230287 h 3683930"/>
              <a:gd name="connsiteX6" fmla="*/ 3389 w 4650709"/>
              <a:gd name="connsiteY6" fmla="*/ 2241402 h 3683930"/>
              <a:gd name="connsiteX7" fmla="*/ 346289 w 4650709"/>
              <a:gd name="connsiteY7" fmla="*/ 3155802 h 3683930"/>
              <a:gd name="connsiteX8" fmla="*/ 917789 w 4650709"/>
              <a:gd name="connsiteY8" fmla="*/ 3604210 h 3683930"/>
              <a:gd name="connsiteX9" fmla="*/ 2122335 w 4650709"/>
              <a:gd name="connsiteY9" fmla="*/ 3683341 h 3683930"/>
              <a:gd name="connsiteX10" fmla="*/ 3001566 w 4650709"/>
              <a:gd name="connsiteY10" fmla="*/ 3639379 h 3683930"/>
              <a:gd name="connsiteX11" fmla="*/ 3660989 w 4650709"/>
              <a:gd name="connsiteY11" fmla="*/ 3621795 h 3683930"/>
              <a:gd name="connsiteX12" fmla="*/ 4425920 w 4650709"/>
              <a:gd name="connsiteY12" fmla="*/ 3375610 h 3683930"/>
              <a:gd name="connsiteX13" fmla="*/ 4628143 w 4650709"/>
              <a:gd name="connsiteY13" fmla="*/ 2751356 h 3683930"/>
              <a:gd name="connsiteX14" fmla="*/ 4636935 w 4650709"/>
              <a:gd name="connsiteY14" fmla="*/ 1678695 h 3683930"/>
              <a:gd name="connsiteX15" fmla="*/ 4549012 w 4650709"/>
              <a:gd name="connsiteY15" fmla="*/ 746710 h 3683930"/>
              <a:gd name="connsiteX16" fmla="*/ 4425920 w 4650709"/>
              <a:gd name="connsiteY16" fmla="*/ 570864 h 3683930"/>
              <a:gd name="connsiteX17" fmla="*/ 4100604 w 4650709"/>
              <a:gd name="connsiteY17" fmla="*/ 184002 h 3683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650709" h="3683930">
                <a:moveTo>
                  <a:pt x="4197320" y="632410"/>
                </a:moveTo>
                <a:cubicBezTo>
                  <a:pt x="3463895" y="384027"/>
                  <a:pt x="2730470" y="135644"/>
                  <a:pt x="2394897" y="43325"/>
                </a:cubicBezTo>
                <a:cubicBezTo>
                  <a:pt x="2059324" y="-48994"/>
                  <a:pt x="2345073" y="27207"/>
                  <a:pt x="2183881" y="78495"/>
                </a:cubicBezTo>
                <a:cubicBezTo>
                  <a:pt x="2022689" y="129783"/>
                  <a:pt x="1690047" y="239687"/>
                  <a:pt x="1427743" y="351056"/>
                </a:cubicBezTo>
                <a:cubicBezTo>
                  <a:pt x="1165439" y="462425"/>
                  <a:pt x="815212" y="600171"/>
                  <a:pt x="610058" y="746710"/>
                </a:cubicBezTo>
                <a:cubicBezTo>
                  <a:pt x="404904" y="893249"/>
                  <a:pt x="297931" y="981172"/>
                  <a:pt x="196820" y="1230287"/>
                </a:cubicBezTo>
                <a:cubicBezTo>
                  <a:pt x="95709" y="1479402"/>
                  <a:pt x="-21522" y="1920483"/>
                  <a:pt x="3389" y="2241402"/>
                </a:cubicBezTo>
                <a:cubicBezTo>
                  <a:pt x="28300" y="2562321"/>
                  <a:pt x="193889" y="2928667"/>
                  <a:pt x="346289" y="3155802"/>
                </a:cubicBezTo>
                <a:cubicBezTo>
                  <a:pt x="498689" y="3382937"/>
                  <a:pt x="621781" y="3516287"/>
                  <a:pt x="917789" y="3604210"/>
                </a:cubicBezTo>
                <a:cubicBezTo>
                  <a:pt x="1213797" y="3692133"/>
                  <a:pt x="1775039" y="3677480"/>
                  <a:pt x="2122335" y="3683341"/>
                </a:cubicBezTo>
                <a:cubicBezTo>
                  <a:pt x="2469631" y="3689202"/>
                  <a:pt x="2745124" y="3649637"/>
                  <a:pt x="3001566" y="3639379"/>
                </a:cubicBezTo>
                <a:cubicBezTo>
                  <a:pt x="3258008" y="3629121"/>
                  <a:pt x="3423597" y="3665756"/>
                  <a:pt x="3660989" y="3621795"/>
                </a:cubicBezTo>
                <a:cubicBezTo>
                  <a:pt x="3898381" y="3577834"/>
                  <a:pt x="4264728" y="3520683"/>
                  <a:pt x="4425920" y="3375610"/>
                </a:cubicBezTo>
                <a:cubicBezTo>
                  <a:pt x="4587112" y="3230537"/>
                  <a:pt x="4592974" y="3034175"/>
                  <a:pt x="4628143" y="2751356"/>
                </a:cubicBezTo>
                <a:cubicBezTo>
                  <a:pt x="4663312" y="2468537"/>
                  <a:pt x="4650123" y="2012803"/>
                  <a:pt x="4636935" y="1678695"/>
                </a:cubicBezTo>
                <a:cubicBezTo>
                  <a:pt x="4623747" y="1344587"/>
                  <a:pt x="4584181" y="931349"/>
                  <a:pt x="4549012" y="746710"/>
                </a:cubicBezTo>
                <a:cubicBezTo>
                  <a:pt x="4513843" y="562071"/>
                  <a:pt x="4500655" y="664649"/>
                  <a:pt x="4425920" y="570864"/>
                </a:cubicBezTo>
                <a:cubicBezTo>
                  <a:pt x="4351185" y="477079"/>
                  <a:pt x="4225894" y="330540"/>
                  <a:pt x="4100604" y="184002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17</cp:revision>
  <dcterms:created xsi:type="dcterms:W3CDTF">2024-07-04T06:51:15Z</dcterms:created>
  <dcterms:modified xsi:type="dcterms:W3CDTF">2024-10-10T07:25:22Z</dcterms:modified>
</cp:coreProperties>
</file>